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sldIdLst>
    <p:sldId id="256" r:id="rId2"/>
    <p:sldId id="264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/>
    <p:restoredTop sz="94648"/>
  </p:normalViewPr>
  <p:slideViewPr>
    <p:cSldViewPr snapToGrid="0" snapToObjects="1">
      <p:cViewPr varScale="1">
        <p:scale>
          <a:sx n="159" d="100"/>
          <a:sy n="159" d="100"/>
        </p:scale>
        <p:origin x="20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056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0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90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57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964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47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35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279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1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5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93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73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434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599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70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29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9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F0B4-7D95-A34C-A7C4-62D2D32D0E54}" type="datetimeFigureOut">
              <a:rPr lang="es-MX" smtClean="0"/>
              <a:t>27/09/18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B03E0-C406-B64B-B172-38C7A2200FD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87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c-zamudio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53BA2-2F7C-AF44-9996-F80627D27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Dr. Víctor Manuel Zamudio Rodríguez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02A526-4109-694D-9BED-59617530A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hlinkClick r:id="rId2"/>
              </a:rPr>
              <a:t>www.vic-zamudio.org</a:t>
            </a:r>
            <a:endParaRPr lang="es-MX" dirty="0"/>
          </a:p>
          <a:p>
            <a:r>
              <a:rPr lang="es-MX" dirty="0"/>
              <a:t>vic.zamudio@ieee.org</a:t>
            </a:r>
          </a:p>
        </p:txBody>
      </p:sp>
    </p:spTree>
    <p:extLst>
      <p:ext uri="{BB962C8B-B14F-4D97-AF65-F5344CB8AC3E}">
        <p14:creationId xmlns:p14="http://schemas.microsoft.com/office/powerpoint/2010/main" val="54211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9D9E84-2EE9-F34D-A91F-3F461A2A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MX" sz="2400" dirty="0"/>
              <a:t>Adultos Mayores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61568C-5B15-4DD0-A4E3-67BFF2EC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 err="1"/>
              <a:t>Bienestar</a:t>
            </a:r>
            <a:endParaRPr lang="en-US" sz="1400" dirty="0"/>
          </a:p>
          <a:p>
            <a:r>
              <a:rPr lang="en-US" sz="1400" dirty="0" err="1"/>
              <a:t>Salud</a:t>
            </a:r>
            <a:endParaRPr lang="en-US" sz="1400" dirty="0"/>
          </a:p>
          <a:p>
            <a:r>
              <a:rPr lang="en-US" sz="1400" dirty="0" err="1"/>
              <a:t>Prevención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Seguridad</a:t>
            </a:r>
            <a:endParaRPr lang="en-US" sz="1400" dirty="0"/>
          </a:p>
          <a:p>
            <a:r>
              <a:rPr lang="en-US" sz="1400" dirty="0"/>
              <a:t>Felicidad </a:t>
            </a:r>
          </a:p>
          <a:p>
            <a:r>
              <a:rPr lang="en-US" sz="1400" dirty="0" err="1"/>
              <a:t>Depresión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Sociabilidad</a:t>
            </a:r>
            <a:endParaRPr lang="en-US" sz="1400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9CD0B0FF-061A-8649-A4C8-07A92A140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44398"/>
            <a:ext cx="6269479" cy="41692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79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7BB68E-86BB-644E-831D-5678BC0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MX" sz="2400" dirty="0"/>
              <a:t>Bienestar, Salud y Nutrición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BEE3FA-70AD-48F5-9452-F7E72552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dirty="0" err="1"/>
              <a:t>Salud</a:t>
            </a:r>
            <a:r>
              <a:rPr lang="en-US" sz="1800" dirty="0"/>
              <a:t> </a:t>
            </a:r>
            <a:r>
              <a:rPr lang="en-US" sz="1800" dirty="0" err="1"/>
              <a:t>Física</a:t>
            </a:r>
            <a:r>
              <a:rPr lang="en-US" sz="1800" dirty="0"/>
              <a:t> </a:t>
            </a:r>
          </a:p>
          <a:p>
            <a:r>
              <a:rPr lang="en-US" sz="1800" dirty="0"/>
              <a:t>Mental 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226C175F-D977-5F4B-8204-FB1C7EBB2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10089"/>
            <a:ext cx="6303134" cy="42073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56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407344AD-24FD-8642-9E65-41B6F9799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" r="26406" b="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22B09E-3635-FF4A-B1FE-AADDCD27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s-MX" sz="3200" dirty="0"/>
              <a:t>Salud Mental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D686D6-65CE-41CC-A88B-786630F4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 dirty="0" err="1"/>
              <a:t>Depresión</a:t>
            </a:r>
            <a:endParaRPr lang="en-US" sz="1600" dirty="0"/>
          </a:p>
          <a:p>
            <a:r>
              <a:rPr lang="en-US" sz="1600" dirty="0" err="1"/>
              <a:t>Ansiedad</a:t>
            </a:r>
            <a:endParaRPr lang="en-US" sz="1600" dirty="0"/>
          </a:p>
          <a:p>
            <a:r>
              <a:rPr lang="en-US" sz="1600" dirty="0" err="1"/>
              <a:t>Estrés</a:t>
            </a:r>
            <a:endParaRPr lang="en-US" sz="1600" dirty="0"/>
          </a:p>
          <a:p>
            <a:r>
              <a:rPr lang="en-US" sz="1600" dirty="0" err="1"/>
              <a:t>Productividad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620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C41B04-2539-E84C-91EF-799BA581B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MX" sz="2400" dirty="0"/>
              <a:t>Paradigmas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3764F4-B9AA-442C-A11C-A708C674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dirty="0"/>
              <a:t>Computational Intelligence: </a:t>
            </a:r>
          </a:p>
          <a:p>
            <a:pPr lvl="1"/>
            <a:r>
              <a:rPr lang="en-US" sz="1400" dirty="0"/>
              <a:t>Fuzzy Modeling</a:t>
            </a:r>
          </a:p>
          <a:p>
            <a:pPr lvl="1"/>
            <a:r>
              <a:rPr lang="en-US" sz="1400" dirty="0"/>
              <a:t>Expert Systems</a:t>
            </a:r>
          </a:p>
          <a:p>
            <a:pPr lvl="1"/>
            <a:r>
              <a:rPr lang="en-US" sz="1400" dirty="0"/>
              <a:t>Clustering Analysis</a:t>
            </a:r>
          </a:p>
          <a:p>
            <a:pPr lvl="1"/>
            <a:r>
              <a:rPr lang="en-US" sz="1400" dirty="0"/>
              <a:t>Statistical Analysis</a:t>
            </a:r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3139B47E-E0D4-F54F-9D7D-351057AC6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10089"/>
            <a:ext cx="6303134" cy="42073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80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FD154F-4D23-8B4C-AC5A-D3BEA29A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s-MX" sz="2400" dirty="0"/>
              <a:t>Tools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BE584A-7331-46D7-A6A5-31C1044A1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r>
              <a:rPr lang="en-US" sz="1800" dirty="0"/>
              <a:t>Smartphones </a:t>
            </a:r>
          </a:p>
          <a:p>
            <a:r>
              <a:rPr lang="en-US" sz="1800" dirty="0"/>
              <a:t>Social Networks</a:t>
            </a:r>
          </a:p>
          <a:p>
            <a:r>
              <a:rPr lang="en-US" sz="1800" dirty="0"/>
              <a:t>Subjective/objective analysis</a:t>
            </a:r>
          </a:p>
          <a:p>
            <a:r>
              <a:rPr lang="en-US" sz="1800" dirty="0"/>
              <a:t>IBM Watson </a:t>
            </a:r>
          </a:p>
          <a:p>
            <a:r>
              <a:rPr lang="en-US" sz="1800" dirty="0"/>
              <a:t>Augmented/</a:t>
            </a:r>
            <a:r>
              <a:rPr lang="en-US" sz="1800"/>
              <a:t>Virtual Reality</a:t>
            </a:r>
            <a:endParaRPr lang="en-US" sz="1800" dirty="0"/>
          </a:p>
        </p:txBody>
      </p:sp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6DE1346D-A52F-A14C-9960-006895D3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1310089"/>
            <a:ext cx="6303134" cy="42073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056832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{6420D4A7-F065-394F-9958-434E97339304}tf10001057</Template>
  <TotalTime>29</TotalTime>
  <Words>67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Berlín</vt:lpstr>
      <vt:lpstr>Dr. Víctor Manuel Zamudio Rodríguez</vt:lpstr>
      <vt:lpstr>Adultos Mayores</vt:lpstr>
      <vt:lpstr>Bienestar, Salud y Nutrición</vt:lpstr>
      <vt:lpstr>Salud Mental </vt:lpstr>
      <vt:lpstr>Paradigmas</vt:lpstr>
      <vt:lpstr>Tools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Víctor Manuel Zamudio Rodríguez</dc:title>
  <dc:creator>Usuario de Microsoft Office</dc:creator>
  <cp:lastModifiedBy>Microsoft Office User</cp:lastModifiedBy>
  <cp:revision>8</cp:revision>
  <dcterms:created xsi:type="dcterms:W3CDTF">2018-09-27T19:10:54Z</dcterms:created>
  <dcterms:modified xsi:type="dcterms:W3CDTF">2018-09-27T23:09:42Z</dcterms:modified>
</cp:coreProperties>
</file>